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Nuni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05c35cc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05c35cc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05c35cc8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605c35cc8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5c35cc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5c35cc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0f786c4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0f786c4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0f786c48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0f786c48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05c35cc8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605c35cc8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05c35cc8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05c35cc8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0f786c4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0f786c4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05c35cc8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605c35cc8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05c35cc8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605c35cc8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nderson@altonschool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absher@altonschool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AHS Girls Track and Field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Meeting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Please sign in</a:t>
            </a:r>
            <a:endParaRPr sz="19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QUESTIONS?!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Coaches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 Anderson: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canderson@altonschools.org</a:t>
            </a:r>
            <a:r>
              <a:rPr lang="en"/>
              <a:t>, 474-2700 ext. 12214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 Talbert: ttalbert@altonschools.org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 Absher: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eabsher@altonschools.org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 Beile: Volunteer Throws Coach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GroupMe and Google Classroom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 is MANDATORY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you can’t be at practice, you need to let a coach know BEFORE 1:25 (after lunch)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Failure to attend practices will result in you being dismissed from the team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*Reasons for missing practice must be ABSOLUTELY VALID, forgetting clothes is not a valid excuse*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over schedule/changes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Altonschools.org - athletic page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Academics/College Recruitment/Goal Setting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505225" y="1800200"/>
            <a:ext cx="4585500" cy="2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0921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31"/>
              <a:t>Athletes need to maintain passing grades to participate weekly.</a:t>
            </a:r>
            <a:endParaRPr sz="2031"/>
          </a:p>
          <a:p>
            <a:pPr marL="457200" lvl="0" indent="-30921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31"/>
              <a:t>Excused and unexcused absences will affect grades and participation.</a:t>
            </a:r>
            <a:endParaRPr sz="2031"/>
          </a:p>
          <a:p>
            <a:pPr marL="457200" lvl="0" indent="-30921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31"/>
              <a:t>Failing grades will result in ineligibility, and possible removal from sport.</a:t>
            </a:r>
            <a:endParaRPr sz="2031"/>
          </a:p>
          <a:p>
            <a:pPr marL="457200" lvl="0" indent="-30921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31"/>
              <a:t>By Sophomore year, athletes will set post-high school goals (college, trade school, career path, etc.)</a:t>
            </a:r>
            <a:endParaRPr sz="2031"/>
          </a:p>
          <a:p>
            <a:pPr marL="457200" lvl="0" indent="-30921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31"/>
              <a:t>Juniors/Seniors will be required to look into/express interest in colleges.</a:t>
            </a:r>
            <a:endParaRPr sz="2031"/>
          </a:p>
          <a:p>
            <a:pPr marL="457200" lvl="0" indent="-30921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31"/>
              <a:t>Coaches will assist in college interest/recruitment process.</a:t>
            </a:r>
            <a:endParaRPr sz="203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2"/>
          </p:nvPr>
        </p:nvSpPr>
        <p:spPr>
          <a:xfrm>
            <a:off x="5090725" y="1800200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***Weekly Athletic Study Halls will begin during outdoor season***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Physicals/Requirements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819150" y="32910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162" name="Google Shape;162;p18"/>
          <p:cNvSpPr txBox="1"/>
          <p:nvPr/>
        </p:nvSpPr>
        <p:spPr>
          <a:xfrm>
            <a:off x="1316025" y="2149825"/>
            <a:ext cx="5786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Updated physicals need to be turned in prior to participation.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Mrs. Campion will contact athletes if physicals need to be updated during season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Please refer to the Alton Athletic Page for forms and agreement letters: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https://altonathletics.org/main/filesLinks/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Injuries</a:t>
            </a: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the athlete’s responsibility to inform coaches about aches and pains.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Andy Renner - Athletic Trainer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Medical recommendation to get aches/pains evaluated before continued participation.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will not run athletes on repeated injuries.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Nutrition/Meet Snacks Help?</a:t>
            </a: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Athletes need to steer clear of the following during this season:</a:t>
            </a:r>
            <a:endParaRPr/>
          </a:p>
          <a:p>
            <a:pPr marL="457200" lvl="0" indent="-30495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Hot chips</a:t>
            </a:r>
            <a:endParaRPr/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Sodas</a:t>
            </a:r>
            <a:endParaRPr/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Candies</a:t>
            </a:r>
            <a:endParaRPr/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Empty calories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Instead, they need to be eating: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Lean Proteins (fish, chicken, beans, etc.)</a:t>
            </a:r>
            <a:endParaRPr/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Healthy Carbs (pasta, rice, oatmeal, whole grain bread)</a:t>
            </a:r>
            <a:endParaRPr/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Dairy </a:t>
            </a:r>
            <a:endParaRPr/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Fruits, vegetables, nuts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Parents can volunteer to help bring healthy snacks for track meets.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Document to be created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Fruit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Granola/Nutrigrain Bars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Sandwiches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Fruit Snacks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Shoes &amp; Attire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19150" y="154867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Shorts, tights, tshirts, tank tops, sweats, hoodies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Running Shoes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Spikes when needed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2"/>
          </p:nvPr>
        </p:nvSpPr>
        <p:spPr>
          <a:xfrm>
            <a:off x="4638750" y="16190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Meets: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School issued Uniform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T-shirt/shirt with sleeves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School Issued Warm-Ups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School issued UNIFORM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Layers (when needed)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RUNNING SHOES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Spikes</a:t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063" y="2990625"/>
            <a:ext cx="3342275" cy="167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On-screen Show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Nunito</vt:lpstr>
      <vt:lpstr>Calibri</vt:lpstr>
      <vt:lpstr>Shift</vt:lpstr>
      <vt:lpstr>AHS Girls Track and Field Parent Meeting</vt:lpstr>
      <vt:lpstr>Meet the Coaches</vt:lpstr>
      <vt:lpstr>Attendance</vt:lpstr>
      <vt:lpstr>Schedule</vt:lpstr>
      <vt:lpstr>Academics/College Recruitment/Goal Setting</vt:lpstr>
      <vt:lpstr>Physicals/Requirements</vt:lpstr>
      <vt:lpstr>Injuries</vt:lpstr>
      <vt:lpstr>Nutrition/Meet Snacks Help?</vt:lpstr>
      <vt:lpstr>Shoes &amp; Attire</vt:lpstr>
      <vt:lpstr>ADDITIONAL QUESTIONS?!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AHS Girls Track and Field Parent Meeting</dc:title>
  <dc:creator>Christopher Kusnerick</dc:creator>
  <cp:lastModifiedBy>Christopher Kusnerick</cp:lastModifiedBy>
  <cp:revision>1</cp:revision>
  <dcterms:modified xsi:type="dcterms:W3CDTF">2023-03-21T14:18:40Z</dcterms:modified>
</cp:coreProperties>
</file>